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87" d="100"/>
          <a:sy n="87" d="100"/>
        </p:scale>
        <p:origin x="628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8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96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96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45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145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1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4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4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24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45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807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5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outu.be/vcdYirNxsi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Ju-q4OnBtN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Residential Services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Overview of Developmental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2"/>
              </a:rPr>
              <a:t>https://youtu.be/vcdYirNxsiU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371600"/>
            <a:ext cx="5192895" cy="1200329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Please click on the link to show the video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VIDEO TITLE: “History of Developmental Disabilities”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021" y="35814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28866"/>
            <a:ext cx="7391400" cy="554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3886200" cy="2316163"/>
          </a:xfrm>
        </p:spPr>
        <p:txBody>
          <a:bodyPr/>
          <a:lstStyle/>
          <a:p>
            <a:r>
              <a:rPr lang="en-US" sz="6000" dirty="0" smtClean="0"/>
              <a:t>Dialogue </a:t>
            </a:r>
            <a:br>
              <a:rPr lang="en-US" sz="6000" dirty="0" smtClean="0"/>
            </a:br>
            <a:r>
              <a:rPr lang="en-US" sz="6000" dirty="0" smtClean="0"/>
              <a:t>and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983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895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www.youtube.com/watch?v=Ju-q4OnBtNU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021" y="3581400"/>
            <a:ext cx="838200" cy="83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47826" y="1371600"/>
            <a:ext cx="4088042" cy="92333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Please click on the link to show the video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VIDEO TITLE: “Dear Mom”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848600" cy="3429000"/>
          </a:xfrm>
        </p:spPr>
        <p:txBody>
          <a:bodyPr/>
          <a:lstStyle/>
          <a:p>
            <a:pPr algn="l"/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Review the learning objectives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Time for Assessment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43658"/>
      </p:ext>
    </p:extLst>
  </p:cSld>
  <p:clrMapOvr>
    <a:masterClrMapping/>
  </p:clrMapOvr>
</p:sld>
</file>

<file path=ppt/theme/theme1.xml><?xml version="1.0" encoding="utf-8"?>
<a:theme xmlns:a="http://schemas.openxmlformats.org/drawingml/2006/main" name="DSHS PowerPoint TemplateOo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 PowerPoint Template [Read-Only]" id="{9539BCDD-7C24-444E-BDF1-1B325D5FAD28}" vid="{8CBD274C-4991-4E36-A69B-21711FAC10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DSHS PowerPoint Template</Template>
  <TotalTime>54</TotalTime>
  <Words>57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DSHS PowerPoint TemplateOops</vt:lpstr>
      <vt:lpstr>Residential Services Curriculum</vt:lpstr>
      <vt:lpstr>PowerPoint Presentation</vt:lpstr>
      <vt:lpstr>Dialogue  and </vt:lpstr>
      <vt:lpstr>PowerPoint Presentation</vt:lpstr>
      <vt:lpstr>Review the learning objectives  Questions?  Time for Assessment  </vt:lpstr>
    </vt:vector>
  </TitlesOfParts>
  <Company>DSHS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Services Curriculum</dc:title>
  <dc:creator>Sprow, Jananne (DSHS/DDA)</dc:creator>
  <cp:lastModifiedBy>Blanchette, Sarah (DSHS/DDA)</cp:lastModifiedBy>
  <cp:revision>7</cp:revision>
  <dcterms:created xsi:type="dcterms:W3CDTF">2017-03-23T17:34:55Z</dcterms:created>
  <dcterms:modified xsi:type="dcterms:W3CDTF">2019-03-18T18:20:40Z</dcterms:modified>
</cp:coreProperties>
</file>