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"/>
  </p:notesMasterIdLst>
  <p:handoutMasterIdLst>
    <p:handoutMasterId r:id="rId7"/>
  </p:handoutMasterIdLst>
  <p:sldIdLst>
    <p:sldId id="256" r:id="rId3"/>
    <p:sldId id="319" r:id="rId4"/>
    <p:sldId id="313" r:id="rId5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9C"/>
    <a:srgbClr val="5986A1"/>
    <a:srgbClr val="5A88A4"/>
    <a:srgbClr val="6490AA"/>
    <a:srgbClr val="799BC5"/>
    <a:srgbClr val="648CBC"/>
    <a:srgbClr val="6E93C0"/>
    <a:srgbClr val="6F7CBF"/>
    <a:srgbClr val="4771A3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7" autoAdjust="0"/>
  </p:normalViewPr>
  <p:slideViewPr>
    <p:cSldViewPr>
      <p:cViewPr varScale="1">
        <p:scale>
          <a:sx n="76" d="100"/>
          <a:sy n="76" d="100"/>
        </p:scale>
        <p:origin x="26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FBAA629-709D-41E8-A5CB-BB8C6C75791C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2E58CC6-2DF5-47F4-B6F8-FEE531D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Directions for completing this course: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Minimize distractions</a:t>
            </a:r>
            <a:endParaRPr lang="en-US" dirty="0" smtClean="0"/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dirty="0" smtClean="0"/>
              <a:t>Ensure</a:t>
            </a:r>
            <a:r>
              <a:rPr lang="en-US" baseline="0" dirty="0" smtClean="0"/>
              <a:t> your sound is working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Once you have completed the course and the work directed during the course; bring your work and certificate to your supervisor / trainer, review what you learned and have them sign your certificate (note: certificate of completion not valid for CE credits until signed by an approved trainer).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733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Chapter 5: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Effective Communication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43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the Objectives</a:t>
            </a:r>
            <a:br>
              <a:rPr lang="en-US" dirty="0" smtClean="0"/>
            </a:br>
            <a:r>
              <a:rPr lang="en-US" dirty="0" smtClean="0"/>
              <a:t>Take the Test</a:t>
            </a:r>
            <a:br>
              <a:rPr lang="en-US" dirty="0" smtClean="0"/>
            </a:br>
            <a:r>
              <a:rPr lang="en-US" dirty="0" smtClean="0"/>
              <a:t>Help clean up</a:t>
            </a:r>
            <a:br>
              <a:rPr lang="en-US" dirty="0" smtClean="0"/>
            </a:br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85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43002</TotalTime>
  <Words>80</Words>
  <Application>Microsoft Office PowerPoint</Application>
  <PresentationFormat>On-screen Show (4:3)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Blank</vt:lpstr>
      <vt:lpstr>Content Slide</vt:lpstr>
      <vt:lpstr>Residential Services Curriculum</vt:lpstr>
      <vt:lpstr>PowerPoint Presentation</vt:lpstr>
      <vt:lpstr>Review the Objectives Take the Test Help clean up What’s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&amp; Supporting  Community Integration</dc:title>
  <dc:creator>Miller, Sandra J (DSHS/DDA)</dc:creator>
  <cp:lastModifiedBy>Blanchette, Sarah</cp:lastModifiedBy>
  <cp:revision>260</cp:revision>
  <cp:lastPrinted>2016-05-13T21:47:57Z</cp:lastPrinted>
  <dcterms:created xsi:type="dcterms:W3CDTF">2016-03-15T18:44:50Z</dcterms:created>
  <dcterms:modified xsi:type="dcterms:W3CDTF">2017-06-16T18:39:09Z</dcterms:modified>
</cp:coreProperties>
</file>